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0"/>
  </p:normalViewPr>
  <p:slideViewPr>
    <p:cSldViewPr snapToGrid="0" snapToObjects="1">
      <p:cViewPr varScale="1">
        <p:scale>
          <a:sx n="111" d="100"/>
          <a:sy n="111" d="100"/>
        </p:scale>
        <p:origin x="5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CC1B4A-4942-8D41-BED2-324F5E2B56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AFC03F7-0810-2B41-A131-29A9A2EA3E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BF9001-6C18-084B-AB3C-63129AD9D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413C59-9FF5-F240-8BCA-63EA47E10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73E26D-B5A3-4547-9DB2-21FF2BB4A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2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C8146A-7593-A047-9753-0966D3D65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B99A571-5AFB-A241-8D66-78EFF0035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6D4F04-7136-854B-AC4B-AC2211E93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18B2FC-E960-894F-8733-BC8FC9AC9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DAEC6F-FE9F-1A43-91D4-9231C9ED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243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99D340F-F257-BC48-A962-4F4928DAA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66B2FF-7BA4-004A-BC15-371AE53B78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0178B9-7EB9-194B-9C7E-2D2962F1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962D14-CD19-C945-B367-ACE5583E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8E7E8A-D322-AC47-A75A-D4246179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79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F52DFB-B76F-FE40-8C25-17E17488F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BBF154-7B80-CC4A-AB7D-DB5307A01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FB50E3-E8F6-4141-B15C-3752861F6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535ADD-10C8-D946-BB0C-A5FF947CA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B0F7998-31B9-1547-8503-63296C96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308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05261C-1CF6-FA4C-9330-FCEF75E9F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904E07-0FAC-3C4B-8B2B-2EBC3AC23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C2B8EF-9F8A-F443-97DA-31CF2125D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BDCC8B-70A0-8846-ADF8-F3E59F41D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086596-377D-5D4F-9143-0DC0986C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259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DC26FD-A64E-8649-94BD-0228077C4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2526FC-5215-6945-975A-C5C1428D7E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7A20354-3C3F-B744-AA03-02A7ACA06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8E0FDD-10C6-4A42-95F3-6917BC07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800D54-5627-5B4D-B28F-17FDCB17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BAEBA82-4C0A-9449-A4EB-BAAF93DA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15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18087-6E17-344A-84A0-9001705E7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949E67-E078-B846-A897-CE9009E98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908CE64-2D34-F743-AFFB-303219C6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C78781B-98A6-6A45-940F-038973620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F884D62-9B1F-754D-BE5B-D543C78716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479D442-2695-3F44-8843-7A8C7AD16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9F0B762-3941-7947-AEB1-0EEB48EFE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DB5755-F4C9-B34E-BF43-698C4D37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241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BD34AA-B1EF-7149-806D-DE287138C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E477F49-E53A-D44C-A7C7-BE061278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40C716-8153-4C4D-81D5-5AE1839D2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370A3C6-5A0C-C341-8058-822B9B88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83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6AE022C-B024-084C-9662-263B18042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A85FFAF-FCB0-1041-8A4A-1E0F25BB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D25E21-496E-2345-8ED9-117C0A39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084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E61BEF-E2CA-A44A-B42A-F590EA2FD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D97F45-A924-AE46-9D4F-F038DF1DE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CC76B4-67CC-624B-9E5D-C9342A1F9B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FAF6DD-2CCF-D241-8529-661058E93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06DE9E8-469D-2C46-8208-C49A9689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575745-9CE8-4E46-A902-B7A42E49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5711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70536C-3B8F-464C-B9C2-DA3F5CC0A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2B9F277-0A1D-EE4C-B524-213FFFF8BE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E30E1A-ED01-C048-9C6E-6A774EEBE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E3CBF83-A603-F545-8E22-B7EFF6B43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370F89-342E-D745-A778-D3B202639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4ECB991-C15B-2C4D-8F7F-683053BF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106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380F0E9-5E84-664E-AFF9-9676BC6EA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2B0FD3-A89A-CF45-A5CF-814DBAE15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2968BC-5A74-F245-9B07-E5A7E01FC1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0B184-75BA-A14E-8E3B-1E07ACE975DF}" type="datetimeFigureOut">
              <a:rPr lang="es-ES" smtClean="0"/>
              <a:t>16/2/20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06B991-5EF1-ED4B-B3D4-38176EBC5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0E2025-D440-864A-B0D5-8DF0A2449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15F4C-0004-7B4C-9516-FDDAC7E3CDF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924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>
            <a:extLst>
              <a:ext uri="{FF2B5EF4-FFF2-40B4-BE49-F238E27FC236}">
                <a16:creationId xmlns:a16="http://schemas.microsoft.com/office/drawing/2014/main" id="{40D481C8-11E3-B440-B27F-03FCAF06BC14}"/>
              </a:ext>
            </a:extLst>
          </p:cNvPr>
          <p:cNvGrpSpPr/>
          <p:nvPr/>
        </p:nvGrpSpPr>
        <p:grpSpPr>
          <a:xfrm>
            <a:off x="843065" y="1759353"/>
            <a:ext cx="10706156" cy="3402956"/>
            <a:chOff x="843065" y="1759353"/>
            <a:chExt cx="10706156" cy="3402956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3981FB0B-6709-6742-99D1-A75BD9BA0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3065" y="1759353"/>
              <a:ext cx="10706156" cy="3402956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63BB96FC-8891-A14D-91E3-64125A9A3A60}"/>
                </a:ext>
              </a:extLst>
            </p:cNvPr>
            <p:cNvSpPr txBox="1"/>
            <p:nvPr/>
          </p:nvSpPr>
          <p:spPr>
            <a:xfrm>
              <a:off x="5486404" y="2176039"/>
              <a:ext cx="555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(a)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E25BFC1A-3A5E-594D-A85C-2708FEE13602}"/>
                </a:ext>
              </a:extLst>
            </p:cNvPr>
            <p:cNvSpPr txBox="1"/>
            <p:nvPr/>
          </p:nvSpPr>
          <p:spPr>
            <a:xfrm>
              <a:off x="10766389" y="2302830"/>
              <a:ext cx="555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(b)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20738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Macintosh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2</cp:revision>
  <dcterms:created xsi:type="dcterms:W3CDTF">2020-02-16T16:49:45Z</dcterms:created>
  <dcterms:modified xsi:type="dcterms:W3CDTF">2020-02-16T17:02:36Z</dcterms:modified>
</cp:coreProperties>
</file>