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65" r:id="rId2"/>
  </p:sldIdLst>
  <p:sldSz cx="6858000" cy="9906000" type="A4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70"/>
  </p:normalViewPr>
  <p:slideViewPr>
    <p:cSldViewPr snapToGrid="0" snapToObjects="1">
      <p:cViewPr>
        <p:scale>
          <a:sx n="100" d="100"/>
          <a:sy n="100" d="100"/>
        </p:scale>
        <p:origin x="258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26DDCC-7522-A449-9EEB-7A33C4DE8CCD}" type="datetimeFigureOut">
              <a:rPr lang="es-ES" smtClean="0"/>
              <a:t>16/2/20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s-ES"/>
              <a:t>Editar los estilos de texto del patrón
Segundo nivel
Tercer nivel
Cuarto nivel
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EA1009-63C1-2443-959A-763BA431727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515153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2360613" y="1143000"/>
            <a:ext cx="2136775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5BA8D1-5C6B-9640-A52A-6F142041C1AF}" type="slidenum">
              <a:rPr lang="es-ES" smtClean="0"/>
              <a:pPr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120938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29AFA-9EBE-8A48-8CD0-1B7D39521C4E}" type="datetimeFigureOut">
              <a:rPr lang="es-ES" smtClean="0"/>
              <a:t>16/2/20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09DB0-097B-1248-BD46-393F0F7389E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888432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29AFA-9EBE-8A48-8CD0-1B7D39521C4E}" type="datetimeFigureOut">
              <a:rPr lang="es-ES" smtClean="0"/>
              <a:t>16/2/20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09DB0-097B-1248-BD46-393F0F7389E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565819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29AFA-9EBE-8A48-8CD0-1B7D39521C4E}" type="datetimeFigureOut">
              <a:rPr lang="es-ES" smtClean="0"/>
              <a:t>16/2/20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09DB0-097B-1248-BD46-393F0F7389E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24085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29AFA-9EBE-8A48-8CD0-1B7D39521C4E}" type="datetimeFigureOut">
              <a:rPr lang="es-ES" smtClean="0"/>
              <a:t>16/2/20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09DB0-097B-1248-BD46-393F0F7389E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49450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29AFA-9EBE-8A48-8CD0-1B7D39521C4E}" type="datetimeFigureOut">
              <a:rPr lang="es-ES" smtClean="0"/>
              <a:t>16/2/20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09DB0-097B-1248-BD46-393F0F7389E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917646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29AFA-9EBE-8A48-8CD0-1B7D39521C4E}" type="datetimeFigureOut">
              <a:rPr lang="es-ES" smtClean="0"/>
              <a:t>16/2/20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09DB0-097B-1248-BD46-393F0F7389E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942533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29AFA-9EBE-8A48-8CD0-1B7D39521C4E}" type="datetimeFigureOut">
              <a:rPr lang="es-ES" smtClean="0"/>
              <a:t>16/2/20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09DB0-097B-1248-BD46-393F0F7389E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109428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29AFA-9EBE-8A48-8CD0-1B7D39521C4E}" type="datetimeFigureOut">
              <a:rPr lang="es-ES" smtClean="0"/>
              <a:t>16/2/20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09DB0-097B-1248-BD46-393F0F7389E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305643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29AFA-9EBE-8A48-8CD0-1B7D39521C4E}" type="datetimeFigureOut">
              <a:rPr lang="es-ES" smtClean="0"/>
              <a:t>16/2/20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09DB0-097B-1248-BD46-393F0F7389E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747179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29AFA-9EBE-8A48-8CD0-1B7D39521C4E}" type="datetimeFigureOut">
              <a:rPr lang="es-ES" smtClean="0"/>
              <a:t>16/2/20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09DB0-097B-1248-BD46-393F0F7389E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517704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29AFA-9EBE-8A48-8CD0-1B7D39521C4E}" type="datetimeFigureOut">
              <a:rPr lang="es-ES" smtClean="0"/>
              <a:t>16/2/20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09DB0-097B-1248-BD46-393F0F7389E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169515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C29AFA-9EBE-8A48-8CD0-1B7D39521C4E}" type="datetimeFigureOut">
              <a:rPr lang="es-ES" smtClean="0"/>
              <a:t>16/2/20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209DB0-097B-1248-BD46-393F0F7389E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828124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o 2">
            <a:extLst>
              <a:ext uri="{FF2B5EF4-FFF2-40B4-BE49-F238E27FC236}">
                <a16:creationId xmlns:a16="http://schemas.microsoft.com/office/drawing/2014/main" id="{074FA11B-32EE-4D4D-A7E1-338C1991A093}"/>
              </a:ext>
            </a:extLst>
          </p:cNvPr>
          <p:cNvGrpSpPr>
            <a:grpSpLocks noChangeAspect="1"/>
          </p:cNvGrpSpPr>
          <p:nvPr/>
        </p:nvGrpSpPr>
        <p:grpSpPr>
          <a:xfrm>
            <a:off x="242592" y="709584"/>
            <a:ext cx="6176138" cy="3518549"/>
            <a:chOff x="199210" y="185057"/>
            <a:chExt cx="6972300" cy="3429000"/>
          </a:xfrm>
        </p:grpSpPr>
        <p:pic>
          <p:nvPicPr>
            <p:cNvPr id="6" name="5 Imagen" descr="PPT-ENERO2018.BMP"/>
            <p:cNvPicPr>
              <a:picLocks noChangeAspect="1"/>
            </p:cNvPicPr>
            <p:nvPr/>
          </p:nvPicPr>
          <p:blipFill>
            <a:blip r:embed="rId3"/>
            <a:srcRect b="10891"/>
            <a:stretch>
              <a:fillRect/>
            </a:stretch>
          </p:blipFill>
          <p:spPr>
            <a:xfrm>
              <a:off x="199210" y="185057"/>
              <a:ext cx="6972300" cy="3429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3" name="12 CuadroTexto"/>
            <p:cNvSpPr txBox="1"/>
            <p:nvPr/>
          </p:nvSpPr>
          <p:spPr>
            <a:xfrm>
              <a:off x="3924300" y="1205354"/>
              <a:ext cx="660401" cy="3599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b="1" dirty="0">
                  <a:solidFill>
                    <a:schemeClr val="bg1"/>
                  </a:solidFill>
                </a:rPr>
                <a:t>12</a:t>
              </a:r>
              <a:r>
                <a:rPr lang="es-ES" b="1" dirty="0">
                  <a:solidFill>
                    <a:schemeClr val="bg1"/>
                  </a:solidFill>
                  <a:latin typeface="Arial"/>
                  <a:cs typeface="Arial"/>
                </a:rPr>
                <a:t>°</a:t>
              </a:r>
              <a:endParaRPr lang="es-ES" b="1" dirty="0">
                <a:solidFill>
                  <a:schemeClr val="bg1"/>
                </a:solidFill>
              </a:endParaRPr>
            </a:p>
          </p:txBody>
        </p:sp>
        <p:sp>
          <p:nvSpPr>
            <p:cNvPr id="14" name="13 CuadroTexto"/>
            <p:cNvSpPr txBox="1"/>
            <p:nvPr/>
          </p:nvSpPr>
          <p:spPr>
            <a:xfrm>
              <a:off x="1710510" y="3149551"/>
              <a:ext cx="660401" cy="3599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b="1" dirty="0"/>
                <a:t>16</a:t>
              </a:r>
              <a:r>
                <a:rPr lang="es-ES" b="1" dirty="0">
                  <a:latin typeface="Arial"/>
                  <a:cs typeface="Arial"/>
                </a:rPr>
                <a:t>°</a:t>
              </a:r>
              <a:endParaRPr lang="es-ES" b="1" dirty="0"/>
            </a:p>
          </p:txBody>
        </p:sp>
      </p:grpSp>
      <p:grpSp>
        <p:nvGrpSpPr>
          <p:cNvPr id="4" name="Grupo 3">
            <a:extLst>
              <a:ext uri="{FF2B5EF4-FFF2-40B4-BE49-F238E27FC236}">
                <a16:creationId xmlns:a16="http://schemas.microsoft.com/office/drawing/2014/main" id="{F36DB396-8DC3-0340-A3DC-AC31AC16BD9C}"/>
              </a:ext>
            </a:extLst>
          </p:cNvPr>
          <p:cNvGrpSpPr>
            <a:grpSpLocks noChangeAspect="1"/>
          </p:cNvGrpSpPr>
          <p:nvPr/>
        </p:nvGrpSpPr>
        <p:grpSpPr>
          <a:xfrm>
            <a:off x="242592" y="4694805"/>
            <a:ext cx="6176138" cy="3262085"/>
            <a:chOff x="5080727" y="3086100"/>
            <a:chExt cx="6819173" cy="3601720"/>
          </a:xfrm>
        </p:grpSpPr>
        <p:pic>
          <p:nvPicPr>
            <p:cNvPr id="7" name="6 Imagen" descr="PPT-JULIO2018.BMP"/>
            <p:cNvPicPr>
              <a:picLocks noChangeAspect="1"/>
            </p:cNvPicPr>
            <p:nvPr/>
          </p:nvPicPr>
          <p:blipFill>
            <a:blip r:embed="rId4"/>
            <a:srcRect r="2303" b="6588"/>
            <a:stretch>
              <a:fillRect/>
            </a:stretch>
          </p:blipFill>
          <p:spPr>
            <a:xfrm>
              <a:off x="5080727" y="3086100"/>
              <a:ext cx="6819173" cy="360172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1" name="10 CuadroTexto"/>
            <p:cNvSpPr txBox="1"/>
            <p:nvPr/>
          </p:nvSpPr>
          <p:spPr>
            <a:xfrm>
              <a:off x="8064500" y="4996934"/>
              <a:ext cx="660401" cy="3738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600" b="1" dirty="0"/>
                <a:t>27</a:t>
              </a:r>
              <a:r>
                <a:rPr lang="es-ES" sz="1600" b="1" dirty="0">
                  <a:latin typeface="Arial"/>
                  <a:cs typeface="Arial"/>
                </a:rPr>
                <a:t>°</a:t>
              </a:r>
              <a:endParaRPr lang="es-ES" sz="1600" b="1" dirty="0"/>
            </a:p>
          </p:txBody>
        </p:sp>
        <p:sp>
          <p:nvSpPr>
            <p:cNvPr id="12" name="11 CuadroTexto"/>
            <p:cNvSpPr txBox="1"/>
            <p:nvPr/>
          </p:nvSpPr>
          <p:spPr>
            <a:xfrm>
              <a:off x="6536510" y="6218774"/>
              <a:ext cx="660401" cy="3738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600" b="1" dirty="0"/>
                <a:t>18</a:t>
              </a:r>
              <a:r>
                <a:rPr lang="es-ES" sz="1600" b="1" dirty="0">
                  <a:latin typeface="Arial"/>
                  <a:cs typeface="Arial"/>
                </a:rPr>
                <a:t>°</a:t>
              </a:r>
              <a:endParaRPr lang="es-ES" sz="1600" b="1" dirty="0"/>
            </a:p>
          </p:txBody>
        </p:sp>
        <p:sp>
          <p:nvSpPr>
            <p:cNvPr id="15" name="14 CuadroTexto"/>
            <p:cNvSpPr txBox="1"/>
            <p:nvPr/>
          </p:nvSpPr>
          <p:spPr>
            <a:xfrm>
              <a:off x="8890000" y="4191000"/>
              <a:ext cx="660401" cy="3738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600" b="1" dirty="0"/>
                <a:t>21</a:t>
              </a:r>
              <a:r>
                <a:rPr lang="es-ES" sz="1600" b="1" dirty="0">
                  <a:latin typeface="Arial"/>
                  <a:cs typeface="Arial"/>
                </a:rPr>
                <a:t>°</a:t>
              </a:r>
              <a:endParaRPr lang="es-ES" sz="16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0411384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</TotalTime>
  <Words>11</Words>
  <Application>Microsoft Macintosh PowerPoint</Application>
  <PresentationFormat>A4 (210 x 297 mm)</PresentationFormat>
  <Paragraphs>6</Paragraphs>
  <Slides>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Microsoft Office User</dc:creator>
  <cp:lastModifiedBy>Microsoft Office User</cp:lastModifiedBy>
  <cp:revision>2</cp:revision>
  <dcterms:created xsi:type="dcterms:W3CDTF">2020-02-14T11:59:02Z</dcterms:created>
  <dcterms:modified xsi:type="dcterms:W3CDTF">2020-02-16T16:18:08Z</dcterms:modified>
</cp:coreProperties>
</file>