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70"/>
  </p:normalViewPr>
  <p:slideViewPr>
    <p:cSldViewPr snapToGrid="0" snapToObjects="1">
      <p:cViewPr varScale="1">
        <p:scale>
          <a:sx n="111" d="100"/>
          <a:sy n="111" d="100"/>
        </p:scale>
        <p:origin x="5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0BBBF5-6B26-F94D-9A45-8A9A4CE243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60A9383-8A5A-3A4B-A31B-E7F030AE5C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635ACDD-241C-2549-9E9E-4A4D683CD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DAA7-AC3E-584E-87F1-11607E0F14F5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4EE9E11-53BE-4E4F-AF25-27E9DCE34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9C9961F-69AD-0B4E-8DDC-F5EB4E81D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283FC-20EF-FD4A-8CE5-F2E0726888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124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C2E4A0-68FD-5640-AE6A-9FA87A8E2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B144BE8-7D92-6645-86F2-79BE146F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B9F7236-6EDB-6544-9CBC-1C3AC44BE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DAA7-AC3E-584E-87F1-11607E0F14F5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3FFA335-CDC1-1A43-9A63-523E080A7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76F642-5C47-E847-AF4F-DF4187ED7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283FC-20EF-FD4A-8CE5-F2E0726888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4316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22054BC-0941-5E42-97D4-DCB46520E0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9080E9F-140D-1C44-BCE3-33BFA1A26B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4D724C0-A6B3-894B-B749-95FE4CE1F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DAA7-AC3E-584E-87F1-11607E0F14F5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B1DD3A-0643-FC48-A062-EA70B7E5D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70D71F-F774-FE4A-869C-D4BBFAEC8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283FC-20EF-FD4A-8CE5-F2E0726888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7314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CA9B0B-2214-B346-BA0F-056578CD1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CC8EEBF-A50D-934F-8318-AC43F6FACC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FCD3EB7-BD51-9E49-970A-783476FBD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DAA7-AC3E-584E-87F1-11607E0F14F5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EBB6785-ADDE-F64E-B847-866D9E4D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AA3171-CC83-F548-B024-877650CA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283FC-20EF-FD4A-8CE5-F2E0726888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7138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B81718-C580-114C-82CF-1486D9D86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EC64E40-84E5-6C4F-B7AB-36BFDB2D84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62EB6F1-E10B-2C48-B585-D7D9758DB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DAA7-AC3E-584E-87F1-11607E0F14F5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D4032C-659F-6544-9BE0-3F6D9A085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2E02F21-298C-9841-B34F-8331DBBE9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283FC-20EF-FD4A-8CE5-F2E0726888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3061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C2A715-963D-B746-B282-4C6D5C436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E83172-3B08-E442-B19A-8115E16AAC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35BDAD3-E9BF-2C48-9518-464DDAC522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98E86F7-CF86-884E-9DF8-284186C6C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DAA7-AC3E-584E-87F1-11607E0F14F5}" type="datetimeFigureOut">
              <a:rPr lang="es-ES" smtClean="0"/>
              <a:t>16/2/20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753B84-2FDE-3D40-8CE1-9BB17B65D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8353448-D2B7-834B-A590-9C3711983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283FC-20EF-FD4A-8CE5-F2E0726888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2240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DB26B5-A454-2843-B503-60E5FA907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59FA18A-9B70-C247-975F-74F9F10BD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C7AA002-5C40-874E-926F-DF39B7DF51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88EFB68-B920-AE42-835A-89D453A894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DB8ADC3-9AAA-9146-B435-14788B5B49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B931487-8BFD-144F-B139-18E292AE5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DAA7-AC3E-584E-87F1-11607E0F14F5}" type="datetimeFigureOut">
              <a:rPr lang="es-ES" smtClean="0"/>
              <a:t>16/2/20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3CAB996-F6E6-0B47-9F6D-9481309CF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AFE3AF0-2B77-CE47-88CA-2023ED765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283FC-20EF-FD4A-8CE5-F2E0726888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6581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BE3D33-FD22-6B4E-9029-195AF4A9B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DA7BA68-05B7-5E4E-BE93-366F9E3E4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DAA7-AC3E-584E-87F1-11607E0F14F5}" type="datetimeFigureOut">
              <a:rPr lang="es-ES" smtClean="0"/>
              <a:t>16/2/20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281F966-981B-CC4F-B15D-7B0B86269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37FBB07-AC5C-2C44-9582-C15A3C051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283FC-20EF-FD4A-8CE5-F2E0726888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6412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E7CB278-AB98-5840-A408-4D02FCF4A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DAA7-AC3E-584E-87F1-11607E0F14F5}" type="datetimeFigureOut">
              <a:rPr lang="es-ES" smtClean="0"/>
              <a:t>16/2/20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00F9C14-E253-CE45-AF60-80CC23469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CD239D4-46CA-1E46-8C71-E3BC96858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283FC-20EF-FD4A-8CE5-F2E0726888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2568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5C3A05-9F1F-8C40-A26A-D43A80A56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406D2A-840D-B64F-9560-B90D8D07B8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C83AA2F-B04C-4248-A73E-4467EEE20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7732AEE-0A07-9742-8FB7-4FC6A87A2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DAA7-AC3E-584E-87F1-11607E0F14F5}" type="datetimeFigureOut">
              <a:rPr lang="es-ES" smtClean="0"/>
              <a:t>16/2/20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9221157-791D-3749-B515-4343C8BE8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6330E03-F520-F04D-83D2-39AC8CA85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283FC-20EF-FD4A-8CE5-F2E0726888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2780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43716F-F1B8-534F-AC6F-EA785051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D872FC0-E366-B749-AC1A-B1E8AC3A4C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055AE5-3885-DD48-A3A7-F179AC251C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4E88218-5D8A-224C-BBEF-B10578070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9DAA7-AC3E-584E-87F1-11607E0F14F5}" type="datetimeFigureOut">
              <a:rPr lang="es-ES" smtClean="0"/>
              <a:t>16/2/20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FC0A5D8-92E8-6A46-B676-DDF6A3C04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A30287B-C536-3B4F-AC5C-CBFBE7C65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283FC-20EF-FD4A-8CE5-F2E0726888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817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5D5421E-FF56-CD49-928D-72A6D65B8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55D3386-B5F4-1D46-B2AD-F62EF90C44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D118513-1B46-DC42-A18C-69CFEF0035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9DAA7-AC3E-584E-87F1-11607E0F14F5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FAC7FDD-D768-3345-8512-D558005292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C18D02-D34A-AF4E-A60D-A6BB373EBB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283FC-20EF-FD4A-8CE5-F2E07268886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8202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F227582D-40FB-764B-ADDD-2FAB74E5E171}"/>
              </a:ext>
            </a:extLst>
          </p:cNvPr>
          <p:cNvGrpSpPr/>
          <p:nvPr/>
        </p:nvGrpSpPr>
        <p:grpSpPr>
          <a:xfrm>
            <a:off x="141857" y="1097237"/>
            <a:ext cx="11693015" cy="3967212"/>
            <a:chOff x="141857" y="1097237"/>
            <a:chExt cx="11693015" cy="3967212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CE44A723-1281-684C-8A82-835840BAF72F}"/>
                </a:ext>
              </a:extLst>
            </p:cNvPr>
            <p:cNvGrpSpPr/>
            <p:nvPr/>
          </p:nvGrpSpPr>
          <p:grpSpPr>
            <a:xfrm>
              <a:off x="5945648" y="1097238"/>
              <a:ext cx="5889224" cy="3967211"/>
              <a:chOff x="121426" y="1131454"/>
              <a:chExt cx="4854814" cy="3547032"/>
            </a:xfrm>
          </p:grpSpPr>
          <p:pic>
            <p:nvPicPr>
              <p:cNvPr id="9" name="Imagen 8">
                <a:extLst>
                  <a:ext uri="{FF2B5EF4-FFF2-40B4-BE49-F238E27FC236}">
                    <a16:creationId xmlns:a16="http://schemas.microsoft.com/office/drawing/2014/main" id="{93398817-6995-3247-8C72-02BD309A11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r="5033"/>
              <a:stretch/>
            </p:blipFill>
            <p:spPr>
              <a:xfrm>
                <a:off x="127180" y="2948642"/>
                <a:ext cx="4849060" cy="1729844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pic>
          <p:pic>
            <p:nvPicPr>
              <p:cNvPr id="10" name="Imagen 9">
                <a:extLst>
                  <a:ext uri="{FF2B5EF4-FFF2-40B4-BE49-F238E27FC236}">
                    <a16:creationId xmlns:a16="http://schemas.microsoft.com/office/drawing/2014/main" id="{3E854739-F781-A344-9C7C-0CB170E1B2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5028"/>
              <a:stretch/>
            </p:blipFill>
            <p:spPr>
              <a:xfrm>
                <a:off x="121426" y="1131454"/>
                <a:ext cx="4854814" cy="1731793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pic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E9D88F8B-E062-AE44-8549-B846051020C6}"/>
                  </a:ext>
                </a:extLst>
              </p:cNvPr>
              <p:cNvSpPr txBox="1"/>
              <p:nvPr/>
            </p:nvSpPr>
            <p:spPr>
              <a:xfrm>
                <a:off x="3018317" y="3865102"/>
                <a:ext cx="1837365" cy="330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>
                    <a:latin typeface="Candara" panose="020E0502030303020204" pitchFamily="34" charset="0"/>
                  </a:rPr>
                  <a:t>Febrero </a:t>
                </a:r>
                <a:r>
                  <a:rPr lang="es-ES" dirty="0">
                    <a:latin typeface="Candara" panose="020E0502030303020204" pitchFamily="34" charset="0"/>
                    <a:cs typeface="Arial" panose="020B0604020202020204" pitchFamily="34" charset="0"/>
                  </a:rPr>
                  <a:t>0.01ºC/año</a:t>
                </a:r>
                <a:endParaRPr lang="es-ES" dirty="0">
                  <a:latin typeface="Candara" panose="020E0502030303020204" pitchFamily="34" charset="0"/>
                </a:endParaRPr>
              </a:p>
            </p:txBody>
          </p:sp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CE4FB4A0-8D86-894C-9E7F-3826DB05B76C}"/>
                  </a:ext>
                </a:extLst>
              </p:cNvPr>
              <p:cNvSpPr txBox="1"/>
              <p:nvPr/>
            </p:nvSpPr>
            <p:spPr>
              <a:xfrm>
                <a:off x="3174182" y="2080199"/>
                <a:ext cx="1681500" cy="330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>
                    <a:latin typeface="Candara" panose="020E0502030303020204" pitchFamily="34" charset="0"/>
                  </a:rPr>
                  <a:t>Junio </a:t>
                </a:r>
                <a:r>
                  <a:rPr lang="es-ES" dirty="0">
                    <a:latin typeface="Candara" panose="020E0502030303020204" pitchFamily="34" charset="0"/>
                    <a:cs typeface="Arial" panose="020B0604020202020204" pitchFamily="34" charset="0"/>
                  </a:rPr>
                  <a:t>0.06ºC/año</a:t>
                </a:r>
                <a:endParaRPr lang="es-ES" dirty="0">
                  <a:latin typeface="Candara" panose="020E0502030303020204" pitchFamily="34" charset="0"/>
                </a:endParaRPr>
              </a:p>
            </p:txBody>
          </p:sp>
        </p:grpSp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364D8F5E-4C5F-ED41-A1CB-D55EAFAC00E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1857" y="1097237"/>
              <a:ext cx="5718171" cy="3967211"/>
              <a:chOff x="2514206" y="3764651"/>
              <a:chExt cx="5197033" cy="3536969"/>
            </a:xfrm>
          </p:grpSpPr>
          <p:pic>
            <p:nvPicPr>
              <p:cNvPr id="2" name="Imagen 1">
                <a:extLst>
                  <a:ext uri="{FF2B5EF4-FFF2-40B4-BE49-F238E27FC236}">
                    <a16:creationId xmlns:a16="http://schemas.microsoft.com/office/drawing/2014/main" id="{2A9A80F9-469F-1F42-A9DC-9B7846B69A0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922" t="6838" r="10506" b="3468"/>
              <a:stretch/>
            </p:blipFill>
            <p:spPr>
              <a:xfrm>
                <a:off x="2514206" y="3764651"/>
                <a:ext cx="5197033" cy="353696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6" name="Flecha izquierda 5">
                <a:extLst>
                  <a:ext uri="{FF2B5EF4-FFF2-40B4-BE49-F238E27FC236}">
                    <a16:creationId xmlns:a16="http://schemas.microsoft.com/office/drawing/2014/main" id="{7F51D996-2B47-EC40-A9E6-5760273CC8D7}"/>
                  </a:ext>
                </a:extLst>
              </p:cNvPr>
              <p:cNvSpPr/>
              <p:nvPr/>
            </p:nvSpPr>
            <p:spPr>
              <a:xfrm rot="13009605">
                <a:off x="4663149" y="4199840"/>
                <a:ext cx="335288" cy="172305"/>
              </a:xfrm>
              <a:prstGeom prst="leftArrow">
                <a:avLst/>
              </a:prstGeom>
              <a:solidFill>
                <a:srgbClr val="FF0000"/>
              </a:solidFill>
              <a:ln>
                <a:solidFill>
                  <a:srgbClr val="CF5FD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rgbClr val="CF5FDB"/>
                  </a:solidFill>
                </a:endParaRPr>
              </a:p>
            </p:txBody>
          </p:sp>
          <p:sp>
            <p:nvSpPr>
              <p:cNvPr id="7" name="Flecha izquierda 6">
                <a:extLst>
                  <a:ext uri="{FF2B5EF4-FFF2-40B4-BE49-F238E27FC236}">
                    <a16:creationId xmlns:a16="http://schemas.microsoft.com/office/drawing/2014/main" id="{9491D739-C96D-4F4F-8DC2-86A6AAA39610}"/>
                  </a:ext>
                </a:extLst>
              </p:cNvPr>
              <p:cNvSpPr/>
              <p:nvPr/>
            </p:nvSpPr>
            <p:spPr>
              <a:xfrm rot="12837255">
                <a:off x="3227565" y="6086038"/>
                <a:ext cx="335288" cy="172305"/>
              </a:xfrm>
              <a:prstGeom prst="leftArrow">
                <a:avLst/>
              </a:prstGeom>
              <a:solidFill>
                <a:srgbClr val="00B0F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srgbClr val="CF5FDB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69580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8</Words>
  <Application>Microsoft Macintosh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Candara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4</cp:revision>
  <dcterms:created xsi:type="dcterms:W3CDTF">2020-02-16T16:50:16Z</dcterms:created>
  <dcterms:modified xsi:type="dcterms:W3CDTF">2020-02-16T17:27:33Z</dcterms:modified>
</cp:coreProperties>
</file>