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"/>
  </p:notesMasterIdLst>
  <p:sldIdLst>
    <p:sldId id="256" r:id="rId2"/>
  </p:sldIdLst>
  <p:sldSz cx="9944100" cy="70993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>
        <p:scale>
          <a:sx n="127" d="100"/>
          <a:sy n="127" d="100"/>
        </p:scale>
        <p:origin x="7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326FC-9B2A-704A-943F-0D9207581992}" type="datetimeFigureOut">
              <a:rPr lang="es-ES" smtClean="0"/>
              <a:t>16/2/20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68413" y="1143000"/>
            <a:ext cx="4321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F8E80-8529-7F4E-96A1-5C798666CB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543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DF8E80-8529-7F4E-96A1-5C798666CBA1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642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808" y="1161854"/>
            <a:ext cx="8452485" cy="2471608"/>
          </a:xfrm>
        </p:spPr>
        <p:txBody>
          <a:bodyPr anchor="b"/>
          <a:lstStyle>
            <a:lvl1pPr algn="ctr">
              <a:defRPr sz="621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3013" y="3728777"/>
            <a:ext cx="7458075" cy="1714020"/>
          </a:xfrm>
        </p:spPr>
        <p:txBody>
          <a:bodyPr/>
          <a:lstStyle>
            <a:lvl1pPr marL="0" indent="0" algn="ctr">
              <a:buNone/>
              <a:defRPr sz="2484"/>
            </a:lvl1pPr>
            <a:lvl2pPr marL="473293" indent="0" algn="ctr">
              <a:buNone/>
              <a:defRPr sz="2070"/>
            </a:lvl2pPr>
            <a:lvl3pPr marL="946587" indent="0" algn="ctr">
              <a:buNone/>
              <a:defRPr sz="1863"/>
            </a:lvl3pPr>
            <a:lvl4pPr marL="1419880" indent="0" algn="ctr">
              <a:buNone/>
              <a:defRPr sz="1656"/>
            </a:lvl4pPr>
            <a:lvl5pPr marL="1893174" indent="0" algn="ctr">
              <a:buNone/>
              <a:defRPr sz="1656"/>
            </a:lvl5pPr>
            <a:lvl6pPr marL="2366467" indent="0" algn="ctr">
              <a:buNone/>
              <a:defRPr sz="1656"/>
            </a:lvl6pPr>
            <a:lvl7pPr marL="2839761" indent="0" algn="ctr">
              <a:buNone/>
              <a:defRPr sz="1656"/>
            </a:lvl7pPr>
            <a:lvl8pPr marL="3313054" indent="0" algn="ctr">
              <a:buNone/>
              <a:defRPr sz="1656"/>
            </a:lvl8pPr>
            <a:lvl9pPr marL="3786348" indent="0" algn="ctr">
              <a:buNone/>
              <a:defRPr sz="1656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4041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7464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6247" y="377972"/>
            <a:ext cx="2144197" cy="601632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3658" y="377972"/>
            <a:ext cx="6308288" cy="6016329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696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554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478" y="1769897"/>
            <a:ext cx="8576786" cy="2953111"/>
          </a:xfrm>
        </p:spPr>
        <p:txBody>
          <a:bodyPr anchor="b"/>
          <a:lstStyle>
            <a:lvl1pPr>
              <a:defRPr sz="621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478" y="4750946"/>
            <a:ext cx="8576786" cy="1552971"/>
          </a:xfrm>
        </p:spPr>
        <p:txBody>
          <a:bodyPr/>
          <a:lstStyle>
            <a:lvl1pPr marL="0" indent="0">
              <a:buNone/>
              <a:defRPr sz="2484">
                <a:solidFill>
                  <a:schemeClr val="tx1"/>
                </a:solidFill>
              </a:defRPr>
            </a:lvl1pPr>
            <a:lvl2pPr marL="473293" indent="0">
              <a:buNone/>
              <a:defRPr sz="2070">
                <a:solidFill>
                  <a:schemeClr val="tx1">
                    <a:tint val="75000"/>
                  </a:schemeClr>
                </a:solidFill>
              </a:defRPr>
            </a:lvl2pPr>
            <a:lvl3pPr marL="946587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3pPr>
            <a:lvl4pPr marL="1419880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4pPr>
            <a:lvl5pPr marL="1893174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5pPr>
            <a:lvl6pPr marL="2366467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6pPr>
            <a:lvl7pPr marL="2839761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7pPr>
            <a:lvl8pPr marL="3313054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8pPr>
            <a:lvl9pPr marL="3786348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770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657" y="1889860"/>
            <a:ext cx="4226243" cy="4504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4200" y="1889860"/>
            <a:ext cx="4226243" cy="450444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99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377974"/>
            <a:ext cx="8576786" cy="137220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953" y="1740315"/>
            <a:ext cx="4206820" cy="852901"/>
          </a:xfrm>
        </p:spPr>
        <p:txBody>
          <a:bodyPr anchor="b"/>
          <a:lstStyle>
            <a:lvl1pPr marL="0" indent="0">
              <a:buNone/>
              <a:defRPr sz="2484" b="1"/>
            </a:lvl1pPr>
            <a:lvl2pPr marL="473293" indent="0">
              <a:buNone/>
              <a:defRPr sz="2070" b="1"/>
            </a:lvl2pPr>
            <a:lvl3pPr marL="946587" indent="0">
              <a:buNone/>
              <a:defRPr sz="1863" b="1"/>
            </a:lvl3pPr>
            <a:lvl4pPr marL="1419880" indent="0">
              <a:buNone/>
              <a:defRPr sz="1656" b="1"/>
            </a:lvl4pPr>
            <a:lvl5pPr marL="1893174" indent="0">
              <a:buNone/>
              <a:defRPr sz="1656" b="1"/>
            </a:lvl5pPr>
            <a:lvl6pPr marL="2366467" indent="0">
              <a:buNone/>
              <a:defRPr sz="1656" b="1"/>
            </a:lvl6pPr>
            <a:lvl7pPr marL="2839761" indent="0">
              <a:buNone/>
              <a:defRPr sz="1656" b="1"/>
            </a:lvl7pPr>
            <a:lvl8pPr marL="3313054" indent="0">
              <a:buNone/>
              <a:defRPr sz="1656" b="1"/>
            </a:lvl8pPr>
            <a:lvl9pPr marL="3786348" indent="0">
              <a:buNone/>
              <a:defRPr sz="1656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953" y="2593216"/>
            <a:ext cx="4206820" cy="381423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201" y="1740315"/>
            <a:ext cx="4227538" cy="852901"/>
          </a:xfrm>
        </p:spPr>
        <p:txBody>
          <a:bodyPr anchor="b"/>
          <a:lstStyle>
            <a:lvl1pPr marL="0" indent="0">
              <a:buNone/>
              <a:defRPr sz="2484" b="1"/>
            </a:lvl1pPr>
            <a:lvl2pPr marL="473293" indent="0">
              <a:buNone/>
              <a:defRPr sz="2070" b="1"/>
            </a:lvl2pPr>
            <a:lvl3pPr marL="946587" indent="0">
              <a:buNone/>
              <a:defRPr sz="1863" b="1"/>
            </a:lvl3pPr>
            <a:lvl4pPr marL="1419880" indent="0">
              <a:buNone/>
              <a:defRPr sz="1656" b="1"/>
            </a:lvl4pPr>
            <a:lvl5pPr marL="1893174" indent="0">
              <a:buNone/>
              <a:defRPr sz="1656" b="1"/>
            </a:lvl5pPr>
            <a:lvl6pPr marL="2366467" indent="0">
              <a:buNone/>
              <a:defRPr sz="1656" b="1"/>
            </a:lvl6pPr>
            <a:lvl7pPr marL="2839761" indent="0">
              <a:buNone/>
              <a:defRPr sz="1656" b="1"/>
            </a:lvl7pPr>
            <a:lvl8pPr marL="3313054" indent="0">
              <a:buNone/>
              <a:defRPr sz="1656" b="1"/>
            </a:lvl8pPr>
            <a:lvl9pPr marL="3786348" indent="0">
              <a:buNone/>
              <a:defRPr sz="1656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4201" y="2593216"/>
            <a:ext cx="4227538" cy="381423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793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145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13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473287"/>
            <a:ext cx="3207231" cy="1656503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7538" y="1022169"/>
            <a:ext cx="5034201" cy="5045104"/>
          </a:xfrm>
        </p:spPr>
        <p:txBody>
          <a:bodyPr/>
          <a:lstStyle>
            <a:lvl1pPr>
              <a:defRPr sz="3313"/>
            </a:lvl1pPr>
            <a:lvl2pPr>
              <a:defRPr sz="2899"/>
            </a:lvl2pPr>
            <a:lvl3pPr>
              <a:defRPr sz="2484"/>
            </a:lvl3pPr>
            <a:lvl4pPr>
              <a:defRPr sz="2070"/>
            </a:lvl4pPr>
            <a:lvl5pPr>
              <a:defRPr sz="2070"/>
            </a:lvl5pPr>
            <a:lvl6pPr>
              <a:defRPr sz="2070"/>
            </a:lvl6pPr>
            <a:lvl7pPr>
              <a:defRPr sz="2070"/>
            </a:lvl7pPr>
            <a:lvl8pPr>
              <a:defRPr sz="2070"/>
            </a:lvl8pPr>
            <a:lvl9pPr>
              <a:defRPr sz="207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952" y="2129790"/>
            <a:ext cx="3207231" cy="3945699"/>
          </a:xfrm>
        </p:spPr>
        <p:txBody>
          <a:bodyPr/>
          <a:lstStyle>
            <a:lvl1pPr marL="0" indent="0">
              <a:buNone/>
              <a:defRPr sz="1656"/>
            </a:lvl1pPr>
            <a:lvl2pPr marL="473293" indent="0">
              <a:buNone/>
              <a:defRPr sz="1449"/>
            </a:lvl2pPr>
            <a:lvl3pPr marL="946587" indent="0">
              <a:buNone/>
              <a:defRPr sz="1242"/>
            </a:lvl3pPr>
            <a:lvl4pPr marL="1419880" indent="0">
              <a:buNone/>
              <a:defRPr sz="1035"/>
            </a:lvl4pPr>
            <a:lvl5pPr marL="1893174" indent="0">
              <a:buNone/>
              <a:defRPr sz="1035"/>
            </a:lvl5pPr>
            <a:lvl6pPr marL="2366467" indent="0">
              <a:buNone/>
              <a:defRPr sz="1035"/>
            </a:lvl6pPr>
            <a:lvl7pPr marL="2839761" indent="0">
              <a:buNone/>
              <a:defRPr sz="1035"/>
            </a:lvl7pPr>
            <a:lvl8pPr marL="3313054" indent="0">
              <a:buNone/>
              <a:defRPr sz="1035"/>
            </a:lvl8pPr>
            <a:lvl9pPr marL="3786348" indent="0">
              <a:buNone/>
              <a:defRPr sz="1035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948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952" y="473287"/>
            <a:ext cx="3207231" cy="1656503"/>
          </a:xfrm>
        </p:spPr>
        <p:txBody>
          <a:bodyPr anchor="b"/>
          <a:lstStyle>
            <a:lvl1pPr>
              <a:defRPr sz="331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27538" y="1022169"/>
            <a:ext cx="5034201" cy="5045104"/>
          </a:xfrm>
        </p:spPr>
        <p:txBody>
          <a:bodyPr anchor="t"/>
          <a:lstStyle>
            <a:lvl1pPr marL="0" indent="0">
              <a:buNone/>
              <a:defRPr sz="3313"/>
            </a:lvl1pPr>
            <a:lvl2pPr marL="473293" indent="0">
              <a:buNone/>
              <a:defRPr sz="2899"/>
            </a:lvl2pPr>
            <a:lvl3pPr marL="946587" indent="0">
              <a:buNone/>
              <a:defRPr sz="2484"/>
            </a:lvl3pPr>
            <a:lvl4pPr marL="1419880" indent="0">
              <a:buNone/>
              <a:defRPr sz="2070"/>
            </a:lvl4pPr>
            <a:lvl5pPr marL="1893174" indent="0">
              <a:buNone/>
              <a:defRPr sz="2070"/>
            </a:lvl5pPr>
            <a:lvl6pPr marL="2366467" indent="0">
              <a:buNone/>
              <a:defRPr sz="2070"/>
            </a:lvl6pPr>
            <a:lvl7pPr marL="2839761" indent="0">
              <a:buNone/>
              <a:defRPr sz="2070"/>
            </a:lvl7pPr>
            <a:lvl8pPr marL="3313054" indent="0">
              <a:buNone/>
              <a:defRPr sz="2070"/>
            </a:lvl8pPr>
            <a:lvl9pPr marL="3786348" indent="0">
              <a:buNone/>
              <a:defRPr sz="207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952" y="2129790"/>
            <a:ext cx="3207231" cy="3945699"/>
          </a:xfrm>
        </p:spPr>
        <p:txBody>
          <a:bodyPr/>
          <a:lstStyle>
            <a:lvl1pPr marL="0" indent="0">
              <a:buNone/>
              <a:defRPr sz="1656"/>
            </a:lvl1pPr>
            <a:lvl2pPr marL="473293" indent="0">
              <a:buNone/>
              <a:defRPr sz="1449"/>
            </a:lvl2pPr>
            <a:lvl3pPr marL="946587" indent="0">
              <a:buNone/>
              <a:defRPr sz="1242"/>
            </a:lvl3pPr>
            <a:lvl4pPr marL="1419880" indent="0">
              <a:buNone/>
              <a:defRPr sz="1035"/>
            </a:lvl4pPr>
            <a:lvl5pPr marL="1893174" indent="0">
              <a:buNone/>
              <a:defRPr sz="1035"/>
            </a:lvl5pPr>
            <a:lvl6pPr marL="2366467" indent="0">
              <a:buNone/>
              <a:defRPr sz="1035"/>
            </a:lvl6pPr>
            <a:lvl7pPr marL="2839761" indent="0">
              <a:buNone/>
              <a:defRPr sz="1035"/>
            </a:lvl7pPr>
            <a:lvl8pPr marL="3313054" indent="0">
              <a:buNone/>
              <a:defRPr sz="1035"/>
            </a:lvl8pPr>
            <a:lvl9pPr marL="3786348" indent="0">
              <a:buNone/>
              <a:defRPr sz="1035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576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657" y="377974"/>
            <a:ext cx="8576786" cy="1372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657" y="1889860"/>
            <a:ext cx="8576786" cy="450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3657" y="6580001"/>
            <a:ext cx="2237423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CCB14-0139-D34D-A19E-A90CE0AA0460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93983" y="6580001"/>
            <a:ext cx="3356134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23020" y="6580001"/>
            <a:ext cx="2237423" cy="377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5441D-5E01-4342-8D5D-BC992D4F476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311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46587" rtl="0" eaLnBrk="1" latinLnBrk="0" hangingPunct="1">
        <a:lnSpc>
          <a:spcPct val="90000"/>
        </a:lnSpc>
        <a:spcBef>
          <a:spcPct val="0"/>
        </a:spcBef>
        <a:buNone/>
        <a:defRPr sz="45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647" indent="-236647" algn="l" defTabSz="946587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2899" kern="1200">
          <a:solidFill>
            <a:schemeClr val="tx1"/>
          </a:solidFill>
          <a:latin typeface="+mn-lt"/>
          <a:ea typeface="+mn-ea"/>
          <a:cs typeface="+mn-cs"/>
        </a:defRPr>
      </a:lvl1pPr>
      <a:lvl2pPr marL="709940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2484" kern="1200">
          <a:solidFill>
            <a:schemeClr val="tx1"/>
          </a:solidFill>
          <a:latin typeface="+mn-lt"/>
          <a:ea typeface="+mn-ea"/>
          <a:cs typeface="+mn-cs"/>
        </a:defRPr>
      </a:lvl2pPr>
      <a:lvl3pPr marL="118323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2070" kern="1200">
          <a:solidFill>
            <a:schemeClr val="tx1"/>
          </a:solidFill>
          <a:latin typeface="+mn-lt"/>
          <a:ea typeface="+mn-ea"/>
          <a:cs typeface="+mn-cs"/>
        </a:defRPr>
      </a:lvl3pPr>
      <a:lvl4pPr marL="1656527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4pPr>
      <a:lvl5pPr marL="2129820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5pPr>
      <a:lvl6pPr marL="260311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6pPr>
      <a:lvl7pPr marL="3076407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7pPr>
      <a:lvl8pPr marL="3549701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8pPr>
      <a:lvl9pPr marL="4022994" indent="-236647" algn="l" defTabSz="946587" rtl="0" eaLnBrk="1" latinLnBrk="0" hangingPunct="1">
        <a:lnSpc>
          <a:spcPct val="90000"/>
        </a:lnSpc>
        <a:spcBef>
          <a:spcPts val="51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1pPr>
      <a:lvl2pPr marL="473293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946587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3pPr>
      <a:lvl4pPr marL="1419880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4pPr>
      <a:lvl5pPr marL="1893174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5pPr>
      <a:lvl6pPr marL="2366467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6pPr>
      <a:lvl7pPr marL="2839761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7pPr>
      <a:lvl8pPr marL="3313054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8pPr>
      <a:lvl9pPr marL="3786348" algn="l" defTabSz="946587" rtl="0" eaLnBrk="1" latinLnBrk="0" hangingPunct="1">
        <a:defRPr sz="1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588C5C1B-B992-F448-B9E2-D50BB31C5F0F}"/>
              </a:ext>
            </a:extLst>
          </p:cNvPr>
          <p:cNvGrpSpPr/>
          <p:nvPr/>
        </p:nvGrpSpPr>
        <p:grpSpPr>
          <a:xfrm>
            <a:off x="532435" y="377515"/>
            <a:ext cx="8900932" cy="3407786"/>
            <a:chOff x="532435" y="377515"/>
            <a:chExt cx="8900932" cy="3407786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E0A91D97-C46C-D24D-A0FC-66BD4A49C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2435" y="377515"/>
              <a:ext cx="8900932" cy="340778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F500503-F603-D541-A928-DF6DF28DB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4975044" y="-717885"/>
              <a:ext cx="655248" cy="7716856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13809180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</Words>
  <Application>Microsoft Macintosh PowerPoint</Application>
  <PresentationFormat>Personalizado</PresentationFormat>
  <Paragraphs>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3</cp:revision>
  <dcterms:created xsi:type="dcterms:W3CDTF">2020-02-16T16:23:41Z</dcterms:created>
  <dcterms:modified xsi:type="dcterms:W3CDTF">2020-02-16T16:44:14Z</dcterms:modified>
</cp:coreProperties>
</file>